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0"/>
  </p:notesMasterIdLst>
  <p:sldIdLst>
    <p:sldId id="256" r:id="rId2"/>
    <p:sldId id="266" r:id="rId3"/>
    <p:sldId id="268" r:id="rId4"/>
    <p:sldId id="264" r:id="rId5"/>
    <p:sldId id="269" r:id="rId6"/>
    <p:sldId id="270" r:id="rId7"/>
    <p:sldId id="265" r:id="rId8"/>
    <p:sldId id="259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85EC7-E0A5-49BB-9B39-249E33505E0C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9AB5E-181A-4196-B6B5-6CDF3242D1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77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00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690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t="28877" r="29436" b="1949"/>
          <a:stretch/>
        </p:blipFill>
        <p:spPr bwMode="auto">
          <a:xfrm>
            <a:off x="0" y="-925"/>
            <a:ext cx="9144000" cy="68589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37EC-F46C-4AAA-A14C-0111E149E95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D04C-C9B1-424A-A87D-9E1324A4A53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C251-F658-4951-81FE-113313F9ED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AD9-7597-49F6-B79E-24BB635F212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F311-1A53-4F44-A8B1-2891A6F76B9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203F-8BA6-4B8A-A0AE-807B4DC383A3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996-0EA7-428A-9F8F-4B07CBB6757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9B82-ED70-4B02-9392-13F8A4FD001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708-D084-4607-BAB4-7FD08FD253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8" t="26928" r="5545" b="1"/>
          <a:stretch/>
        </p:blipFill>
        <p:spPr bwMode="auto">
          <a:xfrm>
            <a:off x="-2382" y="1"/>
            <a:ext cx="9146382" cy="50512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637472" cy="36965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5A0FBD-68F6-4053-B021-14739A3EC76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accent4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9140000">
            <a:off x="817886" y="1673422"/>
            <a:ext cx="5648623" cy="1204306"/>
          </a:xfrm>
          <a:solidFill>
            <a:schemeClr val="accent4"/>
          </a:solidFill>
        </p:spPr>
        <p:txBody>
          <a:bodyPr/>
          <a:lstStyle/>
          <a:p>
            <a:r>
              <a:rPr lang="pt-PT" sz="3600" dirty="0" smtClean="0"/>
              <a:t>Acordo Ortográfico</a:t>
            </a:r>
            <a:endParaRPr lang="pt-PT" sz="36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3"/>
            </a:solidFill>
          </a:ln>
        </p:spPr>
        <p:txBody>
          <a:bodyPr/>
          <a:lstStyle/>
          <a:p>
            <a:r>
              <a:rPr lang="pt-PT" dirty="0" smtClean="0"/>
              <a:t>Novas regras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pPr marL="0" indent="0"/>
            <a:r>
              <a:rPr lang="pt-PT" sz="1800" dirty="0" smtClean="0"/>
              <a:t>    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Alfabeto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Consoantes não pronunciadas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Letras maiúsculas e letras minúsculas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Acentuação gráfica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Onde aprender mais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7" name="Picture 2" descr="http://4.bp.blogspot.com/-YclC4XY7wRk/Twc1ePoFZ3I/AAAAAAAAFWA/W2YLxTMZxLg/s1600/ortograf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4389">
            <a:off x="6494329" y="3221254"/>
            <a:ext cx="1774611" cy="1703627"/>
          </a:xfrm>
          <a:prstGeom prst="roundRect">
            <a:avLst>
              <a:gd name="adj" fmla="val 8594"/>
            </a:avLst>
          </a:prstGeom>
          <a:solidFill>
            <a:srgbClr val="FF000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88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Font typeface="Arial" pitchFamily="34" charset="0"/>
              <a:buChar char="•"/>
            </a:pPr>
            <a:endParaRPr lang="pt-PT" sz="2000" dirty="0" smtClean="0"/>
          </a:p>
          <a:p>
            <a:pPr>
              <a:buFont typeface="Arial" pitchFamily="34" charset="0"/>
              <a:buChar char="•"/>
            </a:pPr>
            <a:r>
              <a:rPr lang="pt-PT" sz="2000" dirty="0" smtClean="0"/>
              <a:t>Com </a:t>
            </a:r>
            <a:r>
              <a:rPr lang="pt-PT" sz="2000" dirty="0"/>
              <a:t>a inclusão das letras </a:t>
            </a:r>
            <a:r>
              <a:rPr lang="pt-PT" sz="2000" dirty="0">
                <a:solidFill>
                  <a:schemeClr val="accent4"/>
                </a:solidFill>
              </a:rPr>
              <a:t>K</a:t>
            </a:r>
            <a:r>
              <a:rPr lang="pt-PT" sz="2000" dirty="0">
                <a:solidFill>
                  <a:schemeClr val="accent2"/>
                </a:solidFill>
              </a:rPr>
              <a:t>,</a:t>
            </a:r>
            <a:r>
              <a:rPr lang="pt-PT" sz="2000" dirty="0"/>
              <a:t> </a:t>
            </a:r>
            <a:r>
              <a:rPr lang="pt-PT" sz="2000" dirty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000" dirty="0"/>
              <a:t> </a:t>
            </a:r>
            <a:r>
              <a:rPr lang="pt-PT" sz="2000"/>
              <a:t>e </a:t>
            </a:r>
            <a:r>
              <a:rPr lang="pt-PT" sz="2000" smtClean="0">
                <a:solidFill>
                  <a:srgbClr val="92D050"/>
                </a:solidFill>
              </a:rPr>
              <a:t>W,  </a:t>
            </a:r>
            <a:r>
              <a:rPr lang="pt-PT" sz="2000" dirty="0"/>
              <a:t>o alfabeto português passa a </a:t>
            </a:r>
          </a:p>
          <a:p>
            <a:pPr marL="0" indent="0"/>
            <a:r>
              <a:rPr lang="pt-PT" sz="2000" dirty="0" smtClean="0"/>
              <a:t>       ter </a:t>
            </a:r>
            <a:r>
              <a:rPr lang="pt-PT" sz="2000" dirty="0"/>
              <a:t>26 letras</a:t>
            </a:r>
            <a:r>
              <a:rPr lang="pt-PT" sz="2000" dirty="0" smtClean="0"/>
              <a:t>.</a:t>
            </a:r>
          </a:p>
          <a:p>
            <a:pPr marL="0" indent="0"/>
            <a:endParaRPr lang="pt-PT" sz="2000" dirty="0"/>
          </a:p>
          <a:p>
            <a:pPr>
              <a:buFont typeface="Arial" pitchFamily="34" charset="0"/>
              <a:buChar char="•"/>
            </a:pPr>
            <a:r>
              <a:rPr lang="pt-PT" sz="2000" dirty="0" smtClean="0"/>
              <a:t>  As </a:t>
            </a:r>
            <a:r>
              <a:rPr lang="pt-PT" sz="2000" dirty="0"/>
              <a:t>letras K. W e Y empregam – se nos casos </a:t>
            </a:r>
            <a:r>
              <a:rPr lang="pt-PT" sz="2000" dirty="0" smtClean="0"/>
              <a:t>seguintes :</a:t>
            </a:r>
            <a:endParaRPr lang="pt-PT" sz="2000" dirty="0"/>
          </a:p>
          <a:p>
            <a:pPr marL="0" indent="0"/>
            <a:endParaRPr lang="pt-PT" sz="2000" dirty="0"/>
          </a:p>
          <a:p>
            <a:pPr marL="0" indent="0"/>
            <a:r>
              <a:rPr lang="pt-PT" sz="2000" dirty="0" smtClean="0"/>
              <a:t>  _ Na </a:t>
            </a:r>
            <a:r>
              <a:rPr lang="pt-PT" sz="2000" dirty="0"/>
              <a:t>escrita de palavras estrangeiras de uso corrente.</a:t>
            </a:r>
          </a:p>
          <a:p>
            <a:pPr>
              <a:buFont typeface="Arial" pitchFamily="34" charset="0"/>
              <a:buChar char="•"/>
            </a:pPr>
            <a:endParaRPr lang="pt-PT" sz="2000" dirty="0" smtClean="0"/>
          </a:p>
          <a:p>
            <a:pPr marL="0" indent="0"/>
            <a:r>
              <a:rPr lang="pt-PT" sz="2000" dirty="0" smtClean="0"/>
              <a:t>  _ Em </a:t>
            </a:r>
            <a:r>
              <a:rPr lang="pt-PT" sz="2000" dirty="0"/>
              <a:t>nomes de pessoas ou de personagens de origem estrangeira.</a:t>
            </a:r>
          </a:p>
          <a:p>
            <a:pPr>
              <a:buFont typeface="Arial" pitchFamily="34" charset="0"/>
              <a:buChar char="•"/>
            </a:pPr>
            <a:endParaRPr lang="pt-PT" dirty="0"/>
          </a:p>
          <a:p>
            <a:pPr marL="285750" indent="-285750">
              <a:buFont typeface="Arial" pitchFamily="34" charset="0"/>
              <a:buChar char="•"/>
            </a:pP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08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 O Alfabeto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259228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PT" dirty="0" smtClean="0"/>
              <a:t>    </a:t>
            </a:r>
            <a:r>
              <a:rPr lang="pt-PT" sz="3200" dirty="0" smtClean="0"/>
              <a:t> </a:t>
            </a:r>
            <a:r>
              <a:rPr lang="pt-PT" sz="3600" dirty="0" smtClean="0"/>
              <a:t>Em nomes de certas localidades, de cidades ou de países</a:t>
            </a:r>
            <a:r>
              <a:rPr lang="pt-PT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pt-PT" sz="3200" dirty="0" smtClean="0"/>
              <a:t>Em siglas, símbolos e unidades de medida.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pt-PT" sz="3200" dirty="0" smtClean="0"/>
              <a:t>Em nomes que designam unidades    </a:t>
            </a:r>
          </a:p>
          <a:p>
            <a:pPr marL="0" indent="0">
              <a:buNone/>
            </a:pPr>
            <a:r>
              <a:rPr lang="pt-PT" sz="3200" dirty="0" smtClean="0"/>
              <a:t>    monetárias.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27155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39552" y="764704"/>
            <a:ext cx="8229600" cy="4813995"/>
          </a:xfrm>
          <a:prstGeom prst="rect">
            <a:avLst/>
          </a:prstGeom>
          <a:ln>
            <a:solidFill>
              <a:srgbClr val="9BBB59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letras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não se escrevem nas palavras em que não são pronunciadas.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Sempre que na sequência –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mpt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 eliminar 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o m passa 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Consoantes não pronunciadas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2416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ensinar"_ Ana Paula Coutinho e Julieta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914400"/>
            <a:ext cx="8075240" cy="48908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000" dirty="0" smtClean="0"/>
          </a:p>
          <a:p>
            <a:r>
              <a:rPr lang="pt-PT" sz="2400" dirty="0"/>
              <a:t>P</a:t>
            </a:r>
            <a:r>
              <a:rPr lang="pt-PT" sz="2400" dirty="0" smtClean="0"/>
              <a:t>assam a escrever – se com letra minúscula:</a:t>
            </a:r>
          </a:p>
          <a:p>
            <a:pPr marL="0" indent="0"/>
            <a:r>
              <a:rPr lang="pt-PT" sz="2400" dirty="0" smtClean="0"/>
              <a:t>    </a:t>
            </a:r>
          </a:p>
          <a:p>
            <a:pPr marL="0" indent="0"/>
            <a:r>
              <a:rPr lang="pt-PT" sz="2400" dirty="0" smtClean="0"/>
              <a:t> - Os nomes dos meses do ano</a:t>
            </a:r>
          </a:p>
          <a:p>
            <a:pPr marL="0" indent="0"/>
            <a:r>
              <a:rPr lang="pt-PT" sz="2400" dirty="0" smtClean="0"/>
              <a:t> - Os nomes das estações do</a:t>
            </a:r>
            <a:r>
              <a:rPr lang="pt-PT" sz="2800" dirty="0" smtClean="0"/>
              <a:t> ano </a:t>
            </a:r>
          </a:p>
          <a:p>
            <a:pPr marL="0" indent="0"/>
            <a:endParaRPr lang="pt-PT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07504" y="1886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904" y="3410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561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LETRAS MAIÚSCULAS E LETRAS MINÚSCULAS</a:t>
            </a:r>
            <a:endParaRPr lang="pt-PT" dirty="0"/>
          </a:p>
        </p:txBody>
      </p:sp>
      <p:pic>
        <p:nvPicPr>
          <p:cNvPr id="1026" name="Picture 2" descr="http://1.bp.blogspot.com/_lGtXZuUAQJE/ScP_cOBH2VI/AAAAAAAAAhE/nE1hsIGUJ6Y/s400/esta%C3%A7%C3%B5es+do+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04" y="2060848"/>
            <a:ext cx="3439541" cy="2674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921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382" y="-34723"/>
            <a:ext cx="9146382" cy="914400"/>
          </a:xfrm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   LETRAS </a:t>
            </a:r>
            <a:r>
              <a:rPr lang="pt-PT" dirty="0"/>
              <a:t>MAIÚSCULAS E LETRAS </a:t>
            </a:r>
            <a:r>
              <a:rPr lang="pt-PT" dirty="0" smtClean="0"/>
              <a:t>MINÚSCULAS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268760"/>
            <a:ext cx="8085584" cy="495801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/>
              <a:t>   </a:t>
            </a:r>
            <a:r>
              <a:rPr lang="pt-PT" sz="2800" dirty="0"/>
              <a:t>Passa a empregar – se opcionalmente </a:t>
            </a:r>
            <a:r>
              <a:rPr lang="pt-PT" sz="2800" dirty="0" smtClean="0"/>
              <a:t>letra maiúscula  ou  </a:t>
            </a:r>
            <a:r>
              <a:rPr lang="pt-PT" sz="2800" dirty="0"/>
              <a:t>minúscula nos casos </a:t>
            </a:r>
            <a:r>
              <a:rPr lang="pt-PT" sz="2800" dirty="0" smtClean="0"/>
              <a:t>seguintes :</a:t>
            </a:r>
            <a:endParaRPr lang="pt-PT" sz="2800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Títulos de livros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Formas de tratamento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Nomes que designam domínios do saber, disciplinas ou cursos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Lugares públicos , templos, monumentos e  edifícios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Referência a santos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2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43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155</TotalTime>
  <Words>351</Words>
  <Application>Microsoft Office PowerPoint</Application>
  <PresentationFormat>Apresentação no Ecrã (4:3)</PresentationFormat>
  <Paragraphs>68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Ângulos</vt:lpstr>
      <vt:lpstr>Acordo Ortográfico</vt:lpstr>
      <vt:lpstr>Índice</vt:lpstr>
      <vt:lpstr> O Alfabeto</vt:lpstr>
      <vt:lpstr> O Alfabeto</vt:lpstr>
      <vt:lpstr>Apresentação do PowerPoint</vt:lpstr>
      <vt:lpstr>Apresentação do PowerPoint</vt:lpstr>
      <vt:lpstr>   LETRAS MAIÚSCULAS E LETRAS MINÚSCULAS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Acordo Ortográfico</dc:title>
  <dc:creator>paula</dc:creator>
  <cp:lastModifiedBy>julietajanuario</cp:lastModifiedBy>
  <cp:revision>35</cp:revision>
  <dcterms:created xsi:type="dcterms:W3CDTF">2012-06-29T10:52:15Z</dcterms:created>
  <dcterms:modified xsi:type="dcterms:W3CDTF">2012-07-02T15:37:30Z</dcterms:modified>
</cp:coreProperties>
</file>